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274E-76B1-4A3B-B515-0C4115C0CBC7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DBE5-E5B9-49E3-8C2B-3C48208E1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274E-76B1-4A3B-B515-0C4115C0CBC7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DBE5-E5B9-49E3-8C2B-3C48208E1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274E-76B1-4A3B-B515-0C4115C0CBC7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DBE5-E5B9-49E3-8C2B-3C48208E1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274E-76B1-4A3B-B515-0C4115C0CBC7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DBE5-E5B9-49E3-8C2B-3C48208E1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274E-76B1-4A3B-B515-0C4115C0CBC7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DBE5-E5B9-49E3-8C2B-3C48208E1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274E-76B1-4A3B-B515-0C4115C0CBC7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DBE5-E5B9-49E3-8C2B-3C48208E1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274E-76B1-4A3B-B515-0C4115C0CBC7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DBE5-E5B9-49E3-8C2B-3C48208E1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274E-76B1-4A3B-B515-0C4115C0CBC7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DBE5-E5B9-49E3-8C2B-3C48208E1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274E-76B1-4A3B-B515-0C4115C0CBC7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DBE5-E5B9-49E3-8C2B-3C48208E1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274E-76B1-4A3B-B515-0C4115C0CBC7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DBE5-E5B9-49E3-8C2B-3C48208E1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4274E-76B1-4A3B-B515-0C4115C0CBC7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DBE5-E5B9-49E3-8C2B-3C48208E1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4274E-76B1-4A3B-B515-0C4115C0CBC7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3DBE5-E5B9-49E3-8C2B-3C48208E1C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Многомерные массивы,</a:t>
            </a:r>
            <a:br>
              <a:rPr lang="ru-RU" dirty="0" smtClean="0"/>
            </a:br>
            <a:r>
              <a:rPr lang="ru-RU" dirty="0" smtClean="0"/>
              <a:t>структуры,</a:t>
            </a:r>
            <a:br>
              <a:rPr lang="ru-RU" dirty="0" smtClean="0"/>
            </a:br>
            <a:r>
              <a:rPr lang="ru-RU" dirty="0" smtClean="0"/>
              <a:t> указатели на функции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Объявление переменной</a:t>
            </a:r>
            <a:r>
              <a:rPr lang="en-US" dirty="0" smtClean="0"/>
              <a:t> </a:t>
            </a:r>
            <a:r>
              <a:rPr lang="ru-RU" dirty="0" smtClean="0"/>
              <a:t>с инициализацией:</a:t>
            </a:r>
            <a:br>
              <a:rPr lang="ru-RU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10, 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abcd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 };</a:t>
            </a:r>
            <a:endParaRPr lang="en-US" dirty="0" smtClean="0"/>
          </a:p>
          <a:p>
            <a:r>
              <a:rPr lang="ru-RU" dirty="0" smtClean="0"/>
              <a:t>Использование </a:t>
            </a:r>
            <a:r>
              <a:rPr lang="en-US" b="1" dirty="0" err="1" smtClean="0"/>
              <a:t>typedef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 name[30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Обращение к полям:</a:t>
            </a:r>
            <a:br>
              <a:rPr lang="ru-RU" dirty="0" smtClean="0"/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r>
              <a:rPr lang="ru-RU" dirty="0" smtClean="0"/>
              <a:t>Обращение к полям через указатель:</a:t>
            </a:r>
            <a:br>
              <a:rPr lang="ru-RU" dirty="0" smtClean="0"/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&amp;x;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-&gt;value -= 1;</a:t>
            </a:r>
          </a:p>
          <a:p>
            <a:r>
              <a:rPr lang="ru-RU" dirty="0" smtClean="0">
                <a:cs typeface="Courier New" pitchFamily="49" charset="0"/>
              </a:rPr>
              <a:t>Обнуление содержимого:</a:t>
            </a:r>
            <a:br>
              <a:rPr lang="ru-RU" dirty="0" smtClean="0">
                <a:cs typeface="Courier New" pitchFamily="49" charset="0"/>
              </a:rPr>
            </a:br>
            <a:r>
              <a:rPr lang="ru-RU" dirty="0" smtClean="0"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(&amp;x, 0,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(x));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Объединения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Аналогичны структурам, но все поля размещаются в одной и той же памяти</a:t>
            </a:r>
          </a:p>
          <a:p>
            <a:r>
              <a:rPr lang="ru-RU" dirty="0" smtClean="0"/>
              <a:t>Задаются с помощью ключевого слова </a:t>
            </a:r>
            <a:r>
              <a:rPr lang="en-US" b="1" dirty="0" smtClean="0"/>
              <a:t>union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union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SomeUnion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float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FloatValue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Безымянные структуры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Непосредственное объявление переменной:</a:t>
            </a:r>
            <a:br>
              <a:rPr lang="ru-RU" dirty="0" smtClean="0"/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range;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b="1" dirty="0">
              <a:latin typeface="Courier New" pitchFamily="49" charset="0"/>
              <a:cs typeface="Courier New" pitchFamily="49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Безымянные структуры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Использование вложенных структур:</a:t>
            </a:r>
            <a:br>
              <a:rPr lang="ru-RU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SomeStruct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type;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union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FloatValue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value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>
                <a:cs typeface="Courier New" pitchFamily="49" charset="0"/>
              </a:rPr>
              <a:t>Обращение к полям:</a:t>
            </a:r>
            <a:br>
              <a:rPr lang="ru-RU" dirty="0" smtClean="0"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SomeStruct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x.value.IntValue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Безымянные структуры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Использование вложенных структур:</a:t>
            </a:r>
            <a:br>
              <a:rPr lang="ru-RU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SomeStruct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type;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union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FloatValue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};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>
                <a:cs typeface="Courier New" pitchFamily="49" charset="0"/>
              </a:rPr>
              <a:t>Обращение к полям:</a:t>
            </a:r>
            <a:br>
              <a:rPr lang="ru-RU" dirty="0" smtClean="0"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SomeStruct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x.IntValue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Указатели на 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Функция:</a:t>
            </a:r>
            <a:br>
              <a:rPr lang="ru-RU" dirty="0" smtClean="0"/>
            </a:b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compare(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b)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r>
              <a:rPr lang="ru-RU" dirty="0" smtClean="0"/>
              <a:t>Указатель:</a:t>
            </a:r>
            <a:br>
              <a:rPr lang="ru-RU" dirty="0" smtClean="0"/>
            </a:br>
            <a:r>
              <a:rPr lang="en-US" dirty="0" smtClean="0"/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= compare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Вызов функции через указатель:</a:t>
            </a:r>
            <a:br>
              <a:rPr lang="ru-RU" dirty="0" smtClean="0"/>
            </a:br>
            <a:r>
              <a:rPr lang="en-US" dirty="0" smtClean="0"/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answer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(1, 2);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Библиотечные функции</a:t>
            </a:r>
            <a:br>
              <a:rPr lang="ru-RU" dirty="0" smtClean="0"/>
            </a:br>
            <a:r>
              <a:rPr lang="ru-RU" dirty="0" smtClean="0"/>
              <a:t>сортировки и поиска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Объявлены в файле </a:t>
            </a:r>
            <a:r>
              <a:rPr lang="en-US" b="1" dirty="0" smtClean="0"/>
              <a:t>&lt;</a:t>
            </a:r>
            <a:r>
              <a:rPr lang="en-US" b="1" dirty="0" err="1" smtClean="0"/>
              <a:t>stdlib.h</a:t>
            </a:r>
            <a:r>
              <a:rPr lang="en-US" b="1" dirty="0" smtClean="0"/>
              <a:t>&gt;</a:t>
            </a:r>
            <a:endParaRPr lang="ru-RU" b="1" dirty="0" smtClean="0"/>
          </a:p>
          <a:p>
            <a:r>
              <a:rPr lang="ru-RU" dirty="0" smtClean="0"/>
              <a:t>Сортировка: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void </a:t>
            </a:r>
            <a:r>
              <a:rPr lang="en-US" b="1" dirty="0" err="1"/>
              <a:t>qsort</a:t>
            </a:r>
            <a:r>
              <a:rPr lang="en-US" b="1" dirty="0" smtClean="0"/>
              <a:t>(</a:t>
            </a:r>
            <a:br>
              <a:rPr lang="en-US" b="1" dirty="0" smtClean="0"/>
            </a:br>
            <a:r>
              <a:rPr lang="en-US" b="1" dirty="0" smtClean="0"/>
              <a:t>  void </a:t>
            </a:r>
            <a:r>
              <a:rPr lang="en-US" b="1" dirty="0"/>
              <a:t>*base, </a:t>
            </a:r>
            <a:r>
              <a:rPr lang="en-US" b="1" dirty="0" err="1"/>
              <a:t>size_t</a:t>
            </a:r>
            <a:r>
              <a:rPr lang="en-US" b="1" dirty="0"/>
              <a:t> </a:t>
            </a:r>
            <a:r>
              <a:rPr lang="en-US" b="1" dirty="0" smtClean="0"/>
              <a:t>num, </a:t>
            </a:r>
            <a:r>
              <a:rPr lang="en-US" b="1" dirty="0" err="1"/>
              <a:t>size_t</a:t>
            </a:r>
            <a:r>
              <a:rPr lang="en-US" b="1" dirty="0"/>
              <a:t> </a:t>
            </a:r>
            <a:r>
              <a:rPr lang="en-US" b="1" dirty="0" smtClean="0"/>
              <a:t>size,</a:t>
            </a:r>
            <a:br>
              <a:rPr lang="en-US" b="1" dirty="0" smtClean="0"/>
            </a:br>
            <a:r>
              <a:rPr lang="en-US" b="1" dirty="0" smtClean="0"/>
              <a:t>  </a:t>
            </a:r>
            <a:r>
              <a:rPr lang="fr-FR" b="1" dirty="0" smtClean="0"/>
              <a:t>int (*compare)(</a:t>
            </a:r>
            <a:r>
              <a:rPr lang="fr-FR" b="1" dirty="0"/>
              <a:t>const void *, const void </a:t>
            </a:r>
            <a:r>
              <a:rPr lang="fr-FR" b="1" dirty="0" smtClean="0"/>
              <a:t>*));</a:t>
            </a:r>
          </a:p>
          <a:p>
            <a:r>
              <a:rPr lang="ru-RU" dirty="0" smtClean="0"/>
              <a:t>Бинарный поиск:</a:t>
            </a:r>
            <a:br>
              <a:rPr lang="ru-RU" dirty="0" smtClean="0"/>
            </a:br>
            <a:r>
              <a:rPr lang="en-US" b="1" dirty="0"/>
              <a:t>void *</a:t>
            </a:r>
            <a:r>
              <a:rPr lang="en-US" b="1" dirty="0" err="1" smtClean="0"/>
              <a:t>bsearch</a:t>
            </a:r>
            <a:r>
              <a:rPr lang="en-US" b="1" dirty="0" smtClean="0"/>
              <a:t>(const </a:t>
            </a:r>
            <a:r>
              <a:rPr lang="en-US" b="1" dirty="0"/>
              <a:t>void *key</a:t>
            </a:r>
            <a:r>
              <a:rPr lang="en-US" b="1" dirty="0" smtClean="0"/>
              <a:t>,</a:t>
            </a:r>
            <a:br>
              <a:rPr lang="en-US" b="1" dirty="0" smtClean="0"/>
            </a:br>
            <a:r>
              <a:rPr lang="en-US" b="1" dirty="0" smtClean="0"/>
              <a:t>  </a:t>
            </a:r>
            <a:r>
              <a:rPr lang="en-US" b="1" dirty="0"/>
              <a:t>const void *base</a:t>
            </a:r>
            <a:r>
              <a:rPr lang="en-US" b="1" dirty="0" smtClean="0"/>
              <a:t>,</a:t>
            </a:r>
            <a:r>
              <a:rPr lang="ru-RU" b="1" dirty="0" smtClean="0"/>
              <a:t>  </a:t>
            </a:r>
            <a:r>
              <a:rPr lang="en-US" b="1" dirty="0" err="1" smtClean="0"/>
              <a:t>size_t</a:t>
            </a:r>
            <a:r>
              <a:rPr lang="en-US" b="1" dirty="0" smtClean="0"/>
              <a:t> num, </a:t>
            </a:r>
            <a:r>
              <a:rPr lang="en-US" b="1" dirty="0" err="1"/>
              <a:t>size_t</a:t>
            </a:r>
            <a:r>
              <a:rPr lang="en-US" b="1" dirty="0"/>
              <a:t> size</a:t>
            </a:r>
            <a:r>
              <a:rPr lang="en-US" b="1" dirty="0" smtClean="0"/>
              <a:t>,</a:t>
            </a:r>
            <a:br>
              <a:rPr lang="en-US" b="1" dirty="0" smtClean="0"/>
            </a:br>
            <a:r>
              <a:rPr lang="en-US" b="1" dirty="0" smtClean="0"/>
              <a:t>  </a:t>
            </a:r>
            <a:r>
              <a:rPr lang="fr-FR" b="1" dirty="0" smtClean="0"/>
              <a:t>int </a:t>
            </a:r>
            <a:r>
              <a:rPr lang="fr-FR" b="1" dirty="0"/>
              <a:t>(*</a:t>
            </a:r>
            <a:r>
              <a:rPr lang="fr-FR" b="1" dirty="0" smtClean="0"/>
              <a:t>compare)(</a:t>
            </a:r>
            <a:r>
              <a:rPr lang="fr-FR" b="1" dirty="0"/>
              <a:t>const void *, const void *));</a:t>
            </a:r>
            <a:endParaRPr lang="en-US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Библиотечные функции</a:t>
            </a:r>
            <a:br>
              <a:rPr lang="ru-RU" dirty="0" smtClean="0"/>
            </a:br>
            <a:r>
              <a:rPr lang="ru-RU" dirty="0" smtClean="0"/>
              <a:t>сортировки и поиска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Пример использования сортировки: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compare(const void *a, const void *b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valueA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*(float*)a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valueB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*(float*)b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valueA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valueB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? -1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valueA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valueB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? 1 :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{ 1, 5, 6, 2, 4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qsort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5,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(float), compare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Тернарный оператор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expression ? expression1 : expression2</a:t>
            </a:r>
          </a:p>
          <a:p>
            <a:r>
              <a:rPr lang="ru-RU" dirty="0" smtClean="0"/>
              <a:t>Типы второго и третьего аргумента должны быть совместимы</a:t>
            </a:r>
          </a:p>
          <a:p>
            <a:r>
              <a:rPr lang="ru-RU" dirty="0" smtClean="0"/>
              <a:t>Может использоваться в выражениях:</a:t>
            </a:r>
            <a:br>
              <a:rPr lang="ru-RU" dirty="0" smtClean="0"/>
            </a:br>
            <a:r>
              <a:rPr lang="en-US" dirty="0" err="1" smtClean="0"/>
              <a:t>int</a:t>
            </a:r>
            <a:r>
              <a:rPr lang="en-US" dirty="0" smtClean="0"/>
              <a:t> a = (x &gt; 0) ? 1 : -1;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 «</a:t>
            </a:r>
            <a:r>
              <a:rPr lang="en-US" dirty="0" smtClean="0"/>
              <a:t>,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expression1 , expression2</a:t>
            </a:r>
          </a:p>
          <a:p>
            <a:r>
              <a:rPr lang="ru-RU" dirty="0" smtClean="0"/>
              <a:t>Тип и значение такие же как у </a:t>
            </a:r>
            <a:r>
              <a:rPr lang="en-US" dirty="0" smtClean="0"/>
              <a:t>expression2</a:t>
            </a:r>
            <a:endParaRPr lang="ru-RU" dirty="0" smtClean="0"/>
          </a:p>
          <a:p>
            <a:r>
              <a:rPr lang="ru-RU" dirty="0" smtClean="0"/>
              <a:t>Не путать с запятой, разделяющей аргументы функции: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err="1" smtClean="0"/>
              <a:t>func</a:t>
            </a:r>
            <a:r>
              <a:rPr lang="en-US" dirty="0" smtClean="0"/>
              <a:t>(a, (b, c), d)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Ключевое слово </a:t>
            </a:r>
            <a:r>
              <a:rPr lang="en-US" dirty="0" err="1" smtClean="0"/>
              <a:t>typedef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Задаёт имя для какого-либо типа:</a:t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en-US" dirty="0" err="1" smtClean="0"/>
              <a:t>typedef</a:t>
            </a:r>
            <a:r>
              <a:rPr lang="en-US" dirty="0" smtClean="0"/>
              <a:t> &lt;</a:t>
            </a:r>
            <a:r>
              <a:rPr lang="ru-RU" i="1" dirty="0" smtClean="0"/>
              <a:t>тип</a:t>
            </a:r>
            <a:r>
              <a:rPr lang="en-US" dirty="0" smtClean="0"/>
              <a:t>&gt; &lt;</a:t>
            </a:r>
            <a:r>
              <a:rPr lang="ru-RU" i="1" dirty="0" smtClean="0"/>
              <a:t>имя</a:t>
            </a:r>
            <a:r>
              <a:rPr lang="en-US" dirty="0" smtClean="0"/>
              <a:t>&gt;;</a:t>
            </a:r>
            <a:endParaRPr lang="ru-RU" dirty="0"/>
          </a:p>
          <a:p>
            <a:r>
              <a:rPr lang="ru-RU" dirty="0" smtClean="0"/>
              <a:t>Не создаёт новый тип</a:t>
            </a:r>
          </a:p>
          <a:p>
            <a:r>
              <a:rPr lang="ru-RU" dirty="0" smtClean="0"/>
              <a:t>Примеры использования:</a:t>
            </a:r>
            <a:br>
              <a:rPr lang="ru-RU" dirty="0" smtClean="0"/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unsigned char byte;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int_ptr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int_array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[10];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Многомерные массивы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Реализуются как массивы массивов</a:t>
            </a:r>
          </a:p>
          <a:p>
            <a:r>
              <a:rPr lang="ru-RU" dirty="0" smtClean="0"/>
              <a:t>Объявление: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array2D[10][20];</a:t>
            </a:r>
            <a:br>
              <a:rPr lang="en-US" dirty="0" smtClean="0"/>
            </a:br>
            <a:r>
              <a:rPr lang="en-US" dirty="0" smtClean="0"/>
              <a:t>	char array3D[5][5][10];</a:t>
            </a:r>
          </a:p>
          <a:p>
            <a:r>
              <a:rPr lang="ru-RU" dirty="0" smtClean="0"/>
              <a:t>Инициализация: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a[2][3] = { { 1, 2, 3 }, { 4, 5, 6 } } ;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b[][3] = { { 1, 2 }, { 3, 4, 5 } } ;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Многомерные массивы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памяти размещаются непрерывно</a:t>
            </a:r>
          </a:p>
          <a:p>
            <a:r>
              <a:rPr lang="ru-RU" dirty="0" smtClean="0"/>
              <a:t>У соседних элементов отличается самый младший индекс</a:t>
            </a: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int5[5];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int5 int4x5[4];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int4x5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[3];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b[3][4][5];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Указатель на массив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Объявление:</a:t>
            </a:r>
            <a:br>
              <a:rPr lang="ru-RU" dirty="0" smtClean="0"/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a[10]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{};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// 1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int10[10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int10 *b = &amp;a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// 2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(*c)[10] = &amp;a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Не путать с массивом указателей:</a:t>
            </a:r>
            <a:br>
              <a:rPr lang="ru-RU" dirty="0" smtClean="0"/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*d[10];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Передача массивов в 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Массивы передаются как указатель на первый элемент</a:t>
            </a:r>
          </a:p>
          <a:p>
            <a:r>
              <a:rPr lang="ru-RU" dirty="0" smtClean="0"/>
              <a:t>1) </a:t>
            </a:r>
            <a:r>
              <a:rPr lang="en-US" dirty="0"/>
              <a:t>void </a:t>
            </a:r>
            <a:r>
              <a:rPr lang="en-US" dirty="0" smtClean="0"/>
              <a:t>f</a:t>
            </a:r>
            <a:r>
              <a:rPr lang="ru-RU" dirty="0" smtClean="0"/>
              <a:t>1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arr</a:t>
            </a:r>
            <a:r>
              <a:rPr lang="en-US" dirty="0" smtClean="0"/>
              <a:t>[10])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</a:t>
            </a:r>
            <a:r>
              <a:rPr lang="en-US" dirty="0" smtClean="0"/>
              <a:t>void f</a:t>
            </a:r>
            <a:r>
              <a:rPr lang="ru-RU" dirty="0" smtClean="0"/>
              <a:t>1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arr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en-US" dirty="0"/>
              <a:t>void </a:t>
            </a:r>
            <a:r>
              <a:rPr lang="en-US" dirty="0" smtClean="0"/>
              <a:t>f</a:t>
            </a:r>
            <a:r>
              <a:rPr lang="ru-RU" dirty="0" smtClean="0"/>
              <a:t>2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arr</a:t>
            </a:r>
            <a:r>
              <a:rPr lang="en-US" dirty="0"/>
              <a:t>[10][5</a:t>
            </a:r>
            <a:r>
              <a:rPr lang="en-US" dirty="0" smtClean="0"/>
              <a:t>])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</a:t>
            </a:r>
            <a:r>
              <a:rPr lang="en-US" dirty="0" smtClean="0"/>
              <a:t>void f</a:t>
            </a:r>
            <a:r>
              <a:rPr lang="ru-RU" dirty="0" smtClean="0"/>
              <a:t>2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(*</a:t>
            </a:r>
            <a:r>
              <a:rPr lang="en-US" dirty="0" err="1"/>
              <a:t>arr</a:t>
            </a:r>
            <a:r>
              <a:rPr lang="en-US" dirty="0"/>
              <a:t>)[5</a:t>
            </a:r>
            <a:r>
              <a:rPr lang="en-US" dirty="0" smtClean="0"/>
              <a:t>])</a:t>
            </a:r>
            <a:endParaRPr lang="ru-RU" dirty="0" smtClean="0"/>
          </a:p>
          <a:p>
            <a:r>
              <a:rPr lang="ru-RU" dirty="0" smtClean="0"/>
              <a:t>Для аргумента функции </a:t>
            </a:r>
            <a:r>
              <a:rPr lang="en-US" dirty="0" err="1" smtClean="0"/>
              <a:t>sizeof</a:t>
            </a:r>
            <a:r>
              <a:rPr lang="en-US" dirty="0" smtClean="0"/>
              <a:t> </a:t>
            </a:r>
            <a:r>
              <a:rPr lang="ru-RU" dirty="0" smtClean="0"/>
              <a:t>вернёт размер указателя, а </a:t>
            </a:r>
            <a:r>
              <a:rPr lang="ru-RU" smtClean="0"/>
              <a:t>не массива</a:t>
            </a:r>
            <a:endParaRPr lang="en-US" dirty="0"/>
          </a:p>
          <a:p>
            <a:endParaRPr lang="en-US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Определяют тип данных, содержащий поля различных типов</a:t>
            </a:r>
          </a:p>
          <a:p>
            <a:r>
              <a:rPr lang="ru-RU" dirty="0" smtClean="0"/>
              <a:t>Объявление использует ключевое слово </a:t>
            </a:r>
            <a:r>
              <a:rPr lang="en-US" b="1" dirty="0" err="1" smtClean="0"/>
              <a:t>struct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SomeStruct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{</a:t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name[30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};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Объявление переменной:</a:t>
            </a:r>
            <a:br>
              <a:rPr lang="ru-RU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s;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192</Words>
  <Application>Microsoft Office PowerPoint</Application>
  <PresentationFormat>Экран (4:3)</PresentationFormat>
  <Paragraphs>61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Многомерные массивы, структуры,  указатели на функции</vt:lpstr>
      <vt:lpstr>Тернарный оператор</vt:lpstr>
      <vt:lpstr>Оператор «,»</vt:lpstr>
      <vt:lpstr>Ключевое слово typedef</vt:lpstr>
      <vt:lpstr>Многомерные массивы</vt:lpstr>
      <vt:lpstr>Многомерные массивы</vt:lpstr>
      <vt:lpstr>Указатель на массив</vt:lpstr>
      <vt:lpstr>Передача массивов в функции</vt:lpstr>
      <vt:lpstr>Структуры</vt:lpstr>
      <vt:lpstr>Структуры</vt:lpstr>
      <vt:lpstr>Структуры</vt:lpstr>
      <vt:lpstr>Объединения</vt:lpstr>
      <vt:lpstr>Безымянные структуры</vt:lpstr>
      <vt:lpstr>Безымянные структуры</vt:lpstr>
      <vt:lpstr>Безымянные структуры</vt:lpstr>
      <vt:lpstr>Указатели на функции</vt:lpstr>
      <vt:lpstr>Библиотечные функции сортировки и поиска</vt:lpstr>
      <vt:lpstr>Библиотечные функции сортировки и поиска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Sergei</dc:creator>
  <cp:lastModifiedBy>Sergei</cp:lastModifiedBy>
  <cp:revision>37</cp:revision>
  <dcterms:created xsi:type="dcterms:W3CDTF">2012-09-30T22:16:44Z</dcterms:created>
  <dcterms:modified xsi:type="dcterms:W3CDTF">2013-10-07T07:06:03Z</dcterms:modified>
</cp:coreProperties>
</file>